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rittany" panose="020B0604020202020204" charset="0"/>
      <p:regular r:id="rId3"/>
    </p:embeddedFont>
    <p:embeddedFont>
      <p:font typeface="Montserrat Ultra-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40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387" r="-24939" b="-79237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8353195" y="-1"/>
            <a:ext cx="9934805" cy="1489769"/>
          </a:xfrm>
          <a:custGeom>
            <a:avLst/>
            <a:gdLst/>
            <a:ahLst/>
            <a:cxnLst/>
            <a:rect l="l" t="t" r="r" b="b"/>
            <a:pathLst>
              <a:path w="9934805" h="4669358">
                <a:moveTo>
                  <a:pt x="0" y="4669358"/>
                </a:moveTo>
                <a:lnTo>
                  <a:pt x="9934805" y="4669358"/>
                </a:lnTo>
                <a:lnTo>
                  <a:pt x="9934805" y="0"/>
                </a:lnTo>
                <a:lnTo>
                  <a:pt x="0" y="0"/>
                </a:lnTo>
                <a:lnTo>
                  <a:pt x="0" y="46693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3428"/>
            </a:stretch>
          </a:blipFill>
        </p:spPr>
      </p:sp>
      <p:sp>
        <p:nvSpPr>
          <p:cNvPr id="4" name="Freeform 4"/>
          <p:cNvSpPr/>
          <p:nvPr/>
        </p:nvSpPr>
        <p:spPr>
          <a:xfrm rot="-2455299">
            <a:off x="13401579" y="6435038"/>
            <a:ext cx="7023816" cy="10112823"/>
          </a:xfrm>
          <a:custGeom>
            <a:avLst/>
            <a:gdLst/>
            <a:ahLst/>
            <a:cxnLst/>
            <a:rect l="l" t="t" r="r" b="b"/>
            <a:pathLst>
              <a:path w="7023816" h="10112823">
                <a:moveTo>
                  <a:pt x="0" y="0"/>
                </a:moveTo>
                <a:lnTo>
                  <a:pt x="7023815" y="0"/>
                </a:lnTo>
                <a:lnTo>
                  <a:pt x="7023815" y="10112824"/>
                </a:lnTo>
                <a:lnTo>
                  <a:pt x="0" y="1011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23307" y="9533597"/>
            <a:ext cx="1630484" cy="693914"/>
          </a:xfrm>
          <a:custGeom>
            <a:avLst/>
            <a:gdLst/>
            <a:ahLst/>
            <a:cxnLst/>
            <a:rect l="l" t="t" r="r" b="b"/>
            <a:pathLst>
              <a:path w="1630484" h="693914">
                <a:moveTo>
                  <a:pt x="0" y="0"/>
                </a:moveTo>
                <a:lnTo>
                  <a:pt x="1630485" y="0"/>
                </a:lnTo>
                <a:lnTo>
                  <a:pt x="1630485" y="693913"/>
                </a:lnTo>
                <a:lnTo>
                  <a:pt x="0" y="6939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53792" y="9376143"/>
            <a:ext cx="834208" cy="910857"/>
          </a:xfrm>
          <a:custGeom>
            <a:avLst/>
            <a:gdLst/>
            <a:ahLst/>
            <a:cxnLst/>
            <a:rect l="l" t="t" r="r" b="b"/>
            <a:pathLst>
              <a:path w="834208" h="910857">
                <a:moveTo>
                  <a:pt x="0" y="0"/>
                </a:moveTo>
                <a:lnTo>
                  <a:pt x="834208" y="0"/>
                </a:lnTo>
                <a:lnTo>
                  <a:pt x="834208" y="910857"/>
                </a:lnTo>
                <a:lnTo>
                  <a:pt x="0" y="9108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1060" r="-3313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28962" y="9376143"/>
            <a:ext cx="940305" cy="812893"/>
          </a:xfrm>
          <a:custGeom>
            <a:avLst/>
            <a:gdLst/>
            <a:ahLst/>
            <a:cxnLst/>
            <a:rect l="l" t="t" r="r" b="b"/>
            <a:pathLst>
              <a:path w="940305" h="812893">
                <a:moveTo>
                  <a:pt x="0" y="0"/>
                </a:moveTo>
                <a:lnTo>
                  <a:pt x="940305" y="0"/>
                </a:lnTo>
                <a:lnTo>
                  <a:pt x="940305" y="812893"/>
                </a:lnTo>
                <a:lnTo>
                  <a:pt x="0" y="8128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815" r="-2955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21928" y="9533597"/>
            <a:ext cx="1339162" cy="694690"/>
          </a:xfrm>
          <a:custGeom>
            <a:avLst/>
            <a:gdLst/>
            <a:ahLst/>
            <a:cxnLst/>
            <a:rect l="l" t="t" r="r" b="b"/>
            <a:pathLst>
              <a:path w="1339162" h="694690">
                <a:moveTo>
                  <a:pt x="0" y="0"/>
                </a:moveTo>
                <a:lnTo>
                  <a:pt x="1339162" y="0"/>
                </a:lnTo>
                <a:lnTo>
                  <a:pt x="1339162" y="694690"/>
                </a:lnTo>
                <a:lnTo>
                  <a:pt x="0" y="694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69267" y="9425125"/>
            <a:ext cx="852661" cy="812893"/>
          </a:xfrm>
          <a:custGeom>
            <a:avLst/>
            <a:gdLst/>
            <a:ahLst/>
            <a:cxnLst/>
            <a:rect l="l" t="t" r="r" b="b"/>
            <a:pathLst>
              <a:path w="852661" h="812893">
                <a:moveTo>
                  <a:pt x="0" y="0"/>
                </a:moveTo>
                <a:lnTo>
                  <a:pt x="852661" y="0"/>
                </a:lnTo>
                <a:lnTo>
                  <a:pt x="852661" y="812893"/>
                </a:lnTo>
                <a:lnTo>
                  <a:pt x="0" y="8128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610" r="-1429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0"/>
            <a:ext cx="3929171" cy="1588802"/>
          </a:xfrm>
          <a:custGeom>
            <a:avLst/>
            <a:gdLst/>
            <a:ahLst/>
            <a:cxnLst/>
            <a:rect l="l" t="t" r="r" b="b"/>
            <a:pathLst>
              <a:path w="3929171" h="1588802">
                <a:moveTo>
                  <a:pt x="0" y="0"/>
                </a:moveTo>
                <a:lnTo>
                  <a:pt x="3929171" y="0"/>
                </a:lnTo>
                <a:lnTo>
                  <a:pt x="3929171" y="1588802"/>
                </a:lnTo>
                <a:lnTo>
                  <a:pt x="0" y="15888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3855" b="-41622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929171" y="163265"/>
            <a:ext cx="5072615" cy="1081813"/>
            <a:chOff x="0" y="0"/>
            <a:chExt cx="6763487" cy="144241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32223"/>
              <a:ext cx="6763487" cy="636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0"/>
                </a:lnSpc>
                <a:spcBef>
                  <a:spcPct val="0"/>
                </a:spcBef>
              </a:pPr>
              <a:r>
                <a:rPr lang="en-US" sz="2885" b="1">
                  <a:solidFill>
                    <a:srgbClr val="5078B8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INTERDISCIPLINARIDADE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36669" y="550297"/>
              <a:ext cx="5662477" cy="892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4"/>
                </a:lnSpc>
                <a:spcBef>
                  <a:spcPct val="0"/>
                </a:spcBef>
              </a:pPr>
              <a:r>
                <a:rPr lang="en-US" sz="4031">
                  <a:solidFill>
                    <a:srgbClr val="4A2B3F"/>
                  </a:solidFill>
                  <a:latin typeface="Brittany"/>
                  <a:ea typeface="Brittany"/>
                  <a:cs typeface="Brittany"/>
                  <a:sym typeface="Brittany"/>
                </a:rPr>
                <a:t>na Promoção da Saúde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5917" y="-28575"/>
              <a:ext cx="6657569" cy="254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6"/>
                </a:lnSpc>
                <a:spcBef>
                  <a:spcPct val="0"/>
                </a:spcBef>
              </a:pPr>
              <a:r>
                <a:rPr lang="en-US" sz="1118" b="1">
                  <a:solidFill>
                    <a:srgbClr val="4A2B3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XII SEMINÁRIO CIENTÍFICO DO PPGPS - UNISC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Montserrat Ultra-Bold</vt:lpstr>
      <vt:lpstr>Arial</vt:lpstr>
      <vt:lpstr>Calibri</vt:lpstr>
      <vt:lpstr>Brittany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PPT Evento PPGPS  (70 x 25 in) (Apresentação)</dc:title>
  <cp:lastModifiedBy>Gabriela Uebel</cp:lastModifiedBy>
  <cp:revision>2</cp:revision>
  <dcterms:created xsi:type="dcterms:W3CDTF">2006-08-16T00:00:00Z</dcterms:created>
  <dcterms:modified xsi:type="dcterms:W3CDTF">2025-09-03T14:10:10Z</dcterms:modified>
  <dc:identifier>DAGwJDzVBKc</dc:identifier>
</cp:coreProperties>
</file>